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473" r:id="rId3"/>
    <p:sldId id="475" r:id="rId4"/>
    <p:sldId id="474" r:id="rId5"/>
    <p:sldId id="413" r:id="rId6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006600"/>
    <a:srgbClr val="0033CC"/>
    <a:srgbClr val="0066FF"/>
    <a:srgbClr val="003300"/>
    <a:srgbClr val="009999"/>
    <a:srgbClr val="FF0066"/>
    <a:srgbClr val="FF3399"/>
    <a:srgbClr val="FF99FF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40" autoAdjust="0"/>
  </p:normalViewPr>
  <p:slideViewPr>
    <p:cSldViewPr>
      <p:cViewPr varScale="1">
        <p:scale>
          <a:sx n="65" d="100"/>
          <a:sy n="65" d="100"/>
        </p:scale>
        <p:origin x="83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A4A55E-1382-461F-A4A1-AD573C1B394A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h-TH"/>
        </a:p>
      </dgm:t>
    </dgm:pt>
    <dgm:pt modelId="{D187F3DA-DC5F-4BBA-A7F3-4880A3B417CA}">
      <dgm:prSet phldrT="[Text]"/>
      <dgm:spPr/>
      <dgm:t>
        <a:bodyPr/>
        <a:lstStyle/>
        <a:p>
          <a:r>
            <a:rPr lang="en-US" b="1" dirty="0" smtClean="0"/>
            <a:t>2. </a:t>
          </a:r>
          <a:r>
            <a:rPr lang="th-TH" b="1" dirty="0" smtClean="0"/>
            <a:t>ตรวจสอบคุณสมบัติปัจจุบัน</a:t>
          </a:r>
          <a:endParaRPr lang="th-TH" dirty="0"/>
        </a:p>
      </dgm:t>
    </dgm:pt>
    <dgm:pt modelId="{9D4499BB-FB4B-4C79-8DDC-CE18F346395D}" type="parTrans" cxnId="{632D055F-93CE-4F09-B057-722AEDA649B7}">
      <dgm:prSet/>
      <dgm:spPr/>
      <dgm:t>
        <a:bodyPr/>
        <a:lstStyle/>
        <a:p>
          <a:endParaRPr lang="th-TH"/>
        </a:p>
      </dgm:t>
    </dgm:pt>
    <dgm:pt modelId="{67216272-6D1C-4A81-B490-B5FFA6B23094}" type="sibTrans" cxnId="{632D055F-93CE-4F09-B057-722AEDA649B7}">
      <dgm:prSet/>
      <dgm:spPr/>
      <dgm:t>
        <a:bodyPr/>
        <a:lstStyle/>
        <a:p>
          <a:endParaRPr lang="th-TH"/>
        </a:p>
      </dgm:t>
    </dgm:pt>
    <dgm:pt modelId="{6092458E-61ED-4BDC-85D2-2D41742E8A5C}">
      <dgm:prSet phldrT="[Text]"/>
      <dgm:spPr/>
      <dgm:t>
        <a:bodyPr/>
        <a:lstStyle/>
        <a:p>
          <a:r>
            <a:rPr lang="en-US" b="1" dirty="0" smtClean="0"/>
            <a:t>3. </a:t>
          </a:r>
          <a:r>
            <a:rPr lang="th-TH" b="1" dirty="0" smtClean="0"/>
            <a:t>พัฒนาตนเองเพื่อเตรียมความพร้อมการเข้าสู่ตำแหน่ง</a:t>
          </a:r>
          <a:endParaRPr lang="th-TH" dirty="0"/>
        </a:p>
      </dgm:t>
    </dgm:pt>
    <dgm:pt modelId="{5D123703-B326-4FE8-BA91-46F80E616760}" type="parTrans" cxnId="{0A742B0B-875C-40F9-815E-68A35457719E}">
      <dgm:prSet/>
      <dgm:spPr/>
      <dgm:t>
        <a:bodyPr/>
        <a:lstStyle/>
        <a:p>
          <a:endParaRPr lang="th-TH"/>
        </a:p>
      </dgm:t>
    </dgm:pt>
    <dgm:pt modelId="{D19766DD-C6D0-470B-9919-95EC4BF79698}" type="sibTrans" cxnId="{0A742B0B-875C-40F9-815E-68A35457719E}">
      <dgm:prSet/>
      <dgm:spPr/>
      <dgm:t>
        <a:bodyPr/>
        <a:lstStyle/>
        <a:p>
          <a:endParaRPr lang="th-TH"/>
        </a:p>
      </dgm:t>
    </dgm:pt>
    <dgm:pt modelId="{E2B6CF4D-4B67-4FAE-8C51-B041C3B7ACFE}">
      <dgm:prSet phldrT="[Text]"/>
      <dgm:spPr/>
      <dgm:t>
        <a:bodyPr/>
        <a:lstStyle/>
        <a:p>
          <a:r>
            <a:rPr lang="en-US" b="1" dirty="0" smtClean="0"/>
            <a:t>4. </a:t>
          </a:r>
          <a:r>
            <a:rPr lang="th-TH" b="1" dirty="0" smtClean="0"/>
            <a:t>เตรียมเอกสาร จัดทำคู่มือ จัดทำแฟ้มสะสมผลงาน</a:t>
          </a:r>
          <a:endParaRPr lang="th-TH" dirty="0"/>
        </a:p>
      </dgm:t>
    </dgm:pt>
    <dgm:pt modelId="{2CFF3C2B-8D1D-478B-90BC-4913326C3E99}" type="parTrans" cxnId="{F6FC2BE8-31EC-47F4-83AD-0ACFD2A58D80}">
      <dgm:prSet/>
      <dgm:spPr/>
      <dgm:t>
        <a:bodyPr/>
        <a:lstStyle/>
        <a:p>
          <a:endParaRPr lang="th-TH"/>
        </a:p>
      </dgm:t>
    </dgm:pt>
    <dgm:pt modelId="{638E5733-98CA-4865-8A16-730F4DF8DE46}" type="sibTrans" cxnId="{F6FC2BE8-31EC-47F4-83AD-0ACFD2A58D80}">
      <dgm:prSet/>
      <dgm:spPr/>
      <dgm:t>
        <a:bodyPr/>
        <a:lstStyle/>
        <a:p>
          <a:endParaRPr lang="th-TH"/>
        </a:p>
      </dgm:t>
    </dgm:pt>
    <dgm:pt modelId="{BFD94315-8834-4BEB-AC04-244B9713C384}">
      <dgm:prSet phldrT="[Text]"/>
      <dgm:spPr/>
      <dgm:t>
        <a:bodyPr/>
        <a:lstStyle/>
        <a:p>
          <a:r>
            <a:rPr lang="en-US" b="1" dirty="0" smtClean="0"/>
            <a:t>5. </a:t>
          </a:r>
          <a:r>
            <a:rPr lang="th-TH" b="1" dirty="0" smtClean="0"/>
            <a:t>ยื่นเสนอผลงาน</a:t>
          </a:r>
          <a:endParaRPr lang="th-TH" dirty="0"/>
        </a:p>
      </dgm:t>
    </dgm:pt>
    <dgm:pt modelId="{54A49DA9-75A7-4712-B9E5-65BC50948EE0}" type="parTrans" cxnId="{99BD86C6-F670-42B0-B094-58F5CB9959BD}">
      <dgm:prSet/>
      <dgm:spPr/>
      <dgm:t>
        <a:bodyPr/>
        <a:lstStyle/>
        <a:p>
          <a:endParaRPr lang="th-TH"/>
        </a:p>
      </dgm:t>
    </dgm:pt>
    <dgm:pt modelId="{89875DFE-A00E-4195-9C70-2281B2CC37FB}" type="sibTrans" cxnId="{99BD86C6-F670-42B0-B094-58F5CB9959BD}">
      <dgm:prSet/>
      <dgm:spPr/>
      <dgm:t>
        <a:bodyPr/>
        <a:lstStyle/>
        <a:p>
          <a:endParaRPr lang="th-TH"/>
        </a:p>
      </dgm:t>
    </dgm:pt>
    <dgm:pt modelId="{B06D2079-486E-422D-9120-46BAA32B7608}">
      <dgm:prSet phldrT="[Text]"/>
      <dgm:spPr/>
      <dgm:t>
        <a:bodyPr/>
        <a:lstStyle/>
        <a:p>
          <a:r>
            <a:rPr lang="en-US" b="1" dirty="0" smtClean="0"/>
            <a:t>1. </a:t>
          </a:r>
          <a:r>
            <a:rPr lang="th-TH" b="1" dirty="0" smtClean="0"/>
            <a:t>ศึกษาเกณฑ์การเข้าสู่ตำแหน่ง</a:t>
          </a:r>
          <a:endParaRPr lang="th-TH" dirty="0"/>
        </a:p>
      </dgm:t>
    </dgm:pt>
    <dgm:pt modelId="{03C88521-EE86-414C-AACF-FF560F33C14C}" type="sibTrans" cxnId="{086CD9FF-AA76-4D21-8CD0-7BEAF218DD1A}">
      <dgm:prSet/>
      <dgm:spPr/>
      <dgm:t>
        <a:bodyPr/>
        <a:lstStyle/>
        <a:p>
          <a:endParaRPr lang="th-TH"/>
        </a:p>
      </dgm:t>
    </dgm:pt>
    <dgm:pt modelId="{1443642B-33B4-4B98-BB6D-BA14D46093DC}" type="parTrans" cxnId="{086CD9FF-AA76-4D21-8CD0-7BEAF218DD1A}">
      <dgm:prSet/>
      <dgm:spPr/>
      <dgm:t>
        <a:bodyPr/>
        <a:lstStyle/>
        <a:p>
          <a:endParaRPr lang="th-TH"/>
        </a:p>
      </dgm:t>
    </dgm:pt>
    <dgm:pt modelId="{2303D3E1-3A48-4BB7-BF2C-36A454819FF9}" type="pres">
      <dgm:prSet presAssocID="{30A4A55E-1382-461F-A4A1-AD573C1B394A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th-TH"/>
        </a:p>
      </dgm:t>
    </dgm:pt>
    <dgm:pt modelId="{A845C3EA-F5F3-4816-A443-1C47BA9C07CD}" type="pres">
      <dgm:prSet presAssocID="{B06D2079-486E-422D-9120-46BAA32B7608}" presName="composite" presStyleCnt="0"/>
      <dgm:spPr/>
    </dgm:pt>
    <dgm:pt modelId="{9A8C5FD4-9BED-4B31-80FF-E97ABE971E73}" type="pres">
      <dgm:prSet presAssocID="{B06D2079-486E-422D-9120-46BAA32B7608}" presName="LShape" presStyleLbl="alignNode1" presStyleIdx="0" presStyleCnt="9"/>
      <dgm:spPr/>
    </dgm:pt>
    <dgm:pt modelId="{0B717F7E-5971-46FA-B10B-4AA5C9B79AA7}" type="pres">
      <dgm:prSet presAssocID="{B06D2079-486E-422D-9120-46BAA32B7608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1381CEAE-75E4-4FCA-B0EC-62E8D9A30D70}" type="pres">
      <dgm:prSet presAssocID="{B06D2079-486E-422D-9120-46BAA32B7608}" presName="Triangle" presStyleLbl="alignNode1" presStyleIdx="1" presStyleCnt="9"/>
      <dgm:spPr/>
    </dgm:pt>
    <dgm:pt modelId="{463256DC-9F5B-49A2-8960-9A1BEEAA7445}" type="pres">
      <dgm:prSet presAssocID="{03C88521-EE86-414C-AACF-FF560F33C14C}" presName="sibTrans" presStyleCnt="0"/>
      <dgm:spPr/>
    </dgm:pt>
    <dgm:pt modelId="{E8A47540-CA45-4D20-A711-46DD8F5DA39A}" type="pres">
      <dgm:prSet presAssocID="{03C88521-EE86-414C-AACF-FF560F33C14C}" presName="space" presStyleCnt="0"/>
      <dgm:spPr/>
    </dgm:pt>
    <dgm:pt modelId="{467A92AF-199C-4915-A6B6-D30F6A130319}" type="pres">
      <dgm:prSet presAssocID="{D187F3DA-DC5F-4BBA-A7F3-4880A3B417CA}" presName="composite" presStyleCnt="0"/>
      <dgm:spPr/>
    </dgm:pt>
    <dgm:pt modelId="{CDAE1955-DA10-44B4-8FF3-845E58B82550}" type="pres">
      <dgm:prSet presAssocID="{D187F3DA-DC5F-4BBA-A7F3-4880A3B417CA}" presName="LShape" presStyleLbl="alignNode1" presStyleIdx="2" presStyleCnt="9"/>
      <dgm:spPr/>
    </dgm:pt>
    <dgm:pt modelId="{317E5431-9FC6-428D-87BF-1152A7246A7B}" type="pres">
      <dgm:prSet presAssocID="{D187F3DA-DC5F-4BBA-A7F3-4880A3B417CA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6982F352-6149-463E-8CEB-5805F56C65C7}" type="pres">
      <dgm:prSet presAssocID="{D187F3DA-DC5F-4BBA-A7F3-4880A3B417CA}" presName="Triangle" presStyleLbl="alignNode1" presStyleIdx="3" presStyleCnt="9"/>
      <dgm:spPr/>
    </dgm:pt>
    <dgm:pt modelId="{6B4CA6AD-6BD7-4D31-8050-B6F792972961}" type="pres">
      <dgm:prSet presAssocID="{67216272-6D1C-4A81-B490-B5FFA6B23094}" presName="sibTrans" presStyleCnt="0"/>
      <dgm:spPr/>
    </dgm:pt>
    <dgm:pt modelId="{CB808D55-AE5D-42B3-9DA3-15FFAEABCB78}" type="pres">
      <dgm:prSet presAssocID="{67216272-6D1C-4A81-B490-B5FFA6B23094}" presName="space" presStyleCnt="0"/>
      <dgm:spPr/>
    </dgm:pt>
    <dgm:pt modelId="{7B92409A-24A5-4BD7-8E11-7EBEAB76DD77}" type="pres">
      <dgm:prSet presAssocID="{6092458E-61ED-4BDC-85D2-2D41742E8A5C}" presName="composite" presStyleCnt="0"/>
      <dgm:spPr/>
    </dgm:pt>
    <dgm:pt modelId="{0A1EB4A6-C784-4839-8629-4B6F744305D5}" type="pres">
      <dgm:prSet presAssocID="{6092458E-61ED-4BDC-85D2-2D41742E8A5C}" presName="LShape" presStyleLbl="alignNode1" presStyleIdx="4" presStyleCnt="9"/>
      <dgm:spPr/>
    </dgm:pt>
    <dgm:pt modelId="{7ECD1DE2-3409-4E54-AEFD-6D8E9AA4AFE6}" type="pres">
      <dgm:prSet presAssocID="{6092458E-61ED-4BDC-85D2-2D41742E8A5C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B988F923-0276-435A-B104-42A5009D1440}" type="pres">
      <dgm:prSet presAssocID="{6092458E-61ED-4BDC-85D2-2D41742E8A5C}" presName="Triangle" presStyleLbl="alignNode1" presStyleIdx="5" presStyleCnt="9"/>
      <dgm:spPr/>
    </dgm:pt>
    <dgm:pt modelId="{069CAEB8-F172-4445-BF7E-DD97159B643A}" type="pres">
      <dgm:prSet presAssocID="{D19766DD-C6D0-470B-9919-95EC4BF79698}" presName="sibTrans" presStyleCnt="0"/>
      <dgm:spPr/>
    </dgm:pt>
    <dgm:pt modelId="{871AADEE-64C2-437C-93DA-6AF634F21E9E}" type="pres">
      <dgm:prSet presAssocID="{D19766DD-C6D0-470B-9919-95EC4BF79698}" presName="space" presStyleCnt="0"/>
      <dgm:spPr/>
    </dgm:pt>
    <dgm:pt modelId="{850CAAB1-3957-486F-9760-0488276025DA}" type="pres">
      <dgm:prSet presAssocID="{E2B6CF4D-4B67-4FAE-8C51-B041C3B7ACFE}" presName="composite" presStyleCnt="0"/>
      <dgm:spPr/>
    </dgm:pt>
    <dgm:pt modelId="{3A65D14E-4B78-4254-B217-44EED96C9303}" type="pres">
      <dgm:prSet presAssocID="{E2B6CF4D-4B67-4FAE-8C51-B041C3B7ACFE}" presName="LShape" presStyleLbl="alignNode1" presStyleIdx="6" presStyleCnt="9"/>
      <dgm:spPr/>
      <dgm:t>
        <a:bodyPr/>
        <a:lstStyle/>
        <a:p>
          <a:endParaRPr lang="th-TH"/>
        </a:p>
      </dgm:t>
    </dgm:pt>
    <dgm:pt modelId="{6B1B0283-E06C-4195-970B-79CD33BE2C98}" type="pres">
      <dgm:prSet presAssocID="{E2B6CF4D-4B67-4FAE-8C51-B041C3B7ACFE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BE085D2A-DBBD-447C-B069-262030AEA515}" type="pres">
      <dgm:prSet presAssocID="{E2B6CF4D-4B67-4FAE-8C51-B041C3B7ACFE}" presName="Triangle" presStyleLbl="alignNode1" presStyleIdx="7" presStyleCnt="9"/>
      <dgm:spPr/>
    </dgm:pt>
    <dgm:pt modelId="{A4B7508B-9A97-4A47-92CF-D954B2F96231}" type="pres">
      <dgm:prSet presAssocID="{638E5733-98CA-4865-8A16-730F4DF8DE46}" presName="sibTrans" presStyleCnt="0"/>
      <dgm:spPr/>
    </dgm:pt>
    <dgm:pt modelId="{D5282D6A-7C2D-4837-B3E4-8E7CF06C378B}" type="pres">
      <dgm:prSet presAssocID="{638E5733-98CA-4865-8A16-730F4DF8DE46}" presName="space" presStyleCnt="0"/>
      <dgm:spPr/>
    </dgm:pt>
    <dgm:pt modelId="{04E259CF-631F-4BDE-920A-1730EC20EBE9}" type="pres">
      <dgm:prSet presAssocID="{BFD94315-8834-4BEB-AC04-244B9713C384}" presName="composite" presStyleCnt="0"/>
      <dgm:spPr/>
    </dgm:pt>
    <dgm:pt modelId="{7A9DA9A7-3766-4A32-AE42-E574827A47C4}" type="pres">
      <dgm:prSet presAssocID="{BFD94315-8834-4BEB-AC04-244B9713C384}" presName="LShape" presStyleLbl="alignNode1" presStyleIdx="8" presStyleCnt="9"/>
      <dgm:spPr/>
    </dgm:pt>
    <dgm:pt modelId="{ABE9E2FA-42FE-4997-9229-8B0A70180BF4}" type="pres">
      <dgm:prSet presAssocID="{BFD94315-8834-4BEB-AC04-244B9713C384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F6FC2BE8-31EC-47F4-83AD-0ACFD2A58D80}" srcId="{30A4A55E-1382-461F-A4A1-AD573C1B394A}" destId="{E2B6CF4D-4B67-4FAE-8C51-B041C3B7ACFE}" srcOrd="3" destOrd="0" parTransId="{2CFF3C2B-8D1D-478B-90BC-4913326C3E99}" sibTransId="{638E5733-98CA-4865-8A16-730F4DF8DE46}"/>
    <dgm:cxn modelId="{0D0075AE-144B-4FC6-AC74-13E4400888A3}" type="presOf" srcId="{E2B6CF4D-4B67-4FAE-8C51-B041C3B7ACFE}" destId="{6B1B0283-E06C-4195-970B-79CD33BE2C98}" srcOrd="0" destOrd="0" presId="urn:microsoft.com/office/officeart/2009/3/layout/StepUpProcess"/>
    <dgm:cxn modelId="{0A742B0B-875C-40F9-815E-68A35457719E}" srcId="{30A4A55E-1382-461F-A4A1-AD573C1B394A}" destId="{6092458E-61ED-4BDC-85D2-2D41742E8A5C}" srcOrd="2" destOrd="0" parTransId="{5D123703-B326-4FE8-BA91-46F80E616760}" sibTransId="{D19766DD-C6D0-470B-9919-95EC4BF79698}"/>
    <dgm:cxn modelId="{086CD9FF-AA76-4D21-8CD0-7BEAF218DD1A}" srcId="{30A4A55E-1382-461F-A4A1-AD573C1B394A}" destId="{B06D2079-486E-422D-9120-46BAA32B7608}" srcOrd="0" destOrd="0" parTransId="{1443642B-33B4-4B98-BB6D-BA14D46093DC}" sibTransId="{03C88521-EE86-414C-AACF-FF560F33C14C}"/>
    <dgm:cxn modelId="{4F9610FE-F752-488C-B332-4314AA79FF23}" type="presOf" srcId="{B06D2079-486E-422D-9120-46BAA32B7608}" destId="{0B717F7E-5971-46FA-B10B-4AA5C9B79AA7}" srcOrd="0" destOrd="0" presId="urn:microsoft.com/office/officeart/2009/3/layout/StepUpProcess"/>
    <dgm:cxn modelId="{24F02211-391C-46E9-AF41-AF1906DAD3A4}" type="presOf" srcId="{BFD94315-8834-4BEB-AC04-244B9713C384}" destId="{ABE9E2FA-42FE-4997-9229-8B0A70180BF4}" srcOrd="0" destOrd="0" presId="urn:microsoft.com/office/officeart/2009/3/layout/StepUpProcess"/>
    <dgm:cxn modelId="{99BD86C6-F670-42B0-B094-58F5CB9959BD}" srcId="{30A4A55E-1382-461F-A4A1-AD573C1B394A}" destId="{BFD94315-8834-4BEB-AC04-244B9713C384}" srcOrd="4" destOrd="0" parTransId="{54A49DA9-75A7-4712-B9E5-65BC50948EE0}" sibTransId="{89875DFE-A00E-4195-9C70-2281B2CC37FB}"/>
    <dgm:cxn modelId="{97FC7F5C-9FF8-487C-9931-31DCEE1CD269}" type="presOf" srcId="{6092458E-61ED-4BDC-85D2-2D41742E8A5C}" destId="{7ECD1DE2-3409-4E54-AEFD-6D8E9AA4AFE6}" srcOrd="0" destOrd="0" presId="urn:microsoft.com/office/officeart/2009/3/layout/StepUpProcess"/>
    <dgm:cxn modelId="{632D055F-93CE-4F09-B057-722AEDA649B7}" srcId="{30A4A55E-1382-461F-A4A1-AD573C1B394A}" destId="{D187F3DA-DC5F-4BBA-A7F3-4880A3B417CA}" srcOrd="1" destOrd="0" parTransId="{9D4499BB-FB4B-4C79-8DDC-CE18F346395D}" sibTransId="{67216272-6D1C-4A81-B490-B5FFA6B23094}"/>
    <dgm:cxn modelId="{ECAC2C7C-3518-455D-9F2C-48CB5BDB0752}" type="presOf" srcId="{D187F3DA-DC5F-4BBA-A7F3-4880A3B417CA}" destId="{317E5431-9FC6-428D-87BF-1152A7246A7B}" srcOrd="0" destOrd="0" presId="urn:microsoft.com/office/officeart/2009/3/layout/StepUpProcess"/>
    <dgm:cxn modelId="{B696909A-2E31-45DE-BC0E-FD789555F388}" type="presOf" srcId="{30A4A55E-1382-461F-A4A1-AD573C1B394A}" destId="{2303D3E1-3A48-4BB7-BF2C-36A454819FF9}" srcOrd="0" destOrd="0" presId="urn:microsoft.com/office/officeart/2009/3/layout/StepUpProcess"/>
    <dgm:cxn modelId="{8AA54634-BA81-4922-BF99-5DDA8017E85E}" type="presParOf" srcId="{2303D3E1-3A48-4BB7-BF2C-36A454819FF9}" destId="{A845C3EA-F5F3-4816-A443-1C47BA9C07CD}" srcOrd="0" destOrd="0" presId="urn:microsoft.com/office/officeart/2009/3/layout/StepUpProcess"/>
    <dgm:cxn modelId="{904B31D7-426A-4EC1-82C5-786978695B85}" type="presParOf" srcId="{A845C3EA-F5F3-4816-A443-1C47BA9C07CD}" destId="{9A8C5FD4-9BED-4B31-80FF-E97ABE971E73}" srcOrd="0" destOrd="0" presId="urn:microsoft.com/office/officeart/2009/3/layout/StepUpProcess"/>
    <dgm:cxn modelId="{0CFE16ED-6233-48E4-B4AD-79DF3CA22FD2}" type="presParOf" srcId="{A845C3EA-F5F3-4816-A443-1C47BA9C07CD}" destId="{0B717F7E-5971-46FA-B10B-4AA5C9B79AA7}" srcOrd="1" destOrd="0" presId="urn:microsoft.com/office/officeart/2009/3/layout/StepUpProcess"/>
    <dgm:cxn modelId="{262400E1-A101-468B-AA2A-DC4BB3D8628D}" type="presParOf" srcId="{A845C3EA-F5F3-4816-A443-1C47BA9C07CD}" destId="{1381CEAE-75E4-4FCA-B0EC-62E8D9A30D70}" srcOrd="2" destOrd="0" presId="urn:microsoft.com/office/officeart/2009/3/layout/StepUpProcess"/>
    <dgm:cxn modelId="{7EDE1352-7D60-4319-8B18-37165EBB45F0}" type="presParOf" srcId="{2303D3E1-3A48-4BB7-BF2C-36A454819FF9}" destId="{463256DC-9F5B-49A2-8960-9A1BEEAA7445}" srcOrd="1" destOrd="0" presId="urn:microsoft.com/office/officeart/2009/3/layout/StepUpProcess"/>
    <dgm:cxn modelId="{F3ACD27B-3CE0-48F2-834D-53F533A1F4EC}" type="presParOf" srcId="{463256DC-9F5B-49A2-8960-9A1BEEAA7445}" destId="{E8A47540-CA45-4D20-A711-46DD8F5DA39A}" srcOrd="0" destOrd="0" presId="urn:microsoft.com/office/officeart/2009/3/layout/StepUpProcess"/>
    <dgm:cxn modelId="{3B92762A-D0EE-4428-8D97-807EB4BFD04E}" type="presParOf" srcId="{2303D3E1-3A48-4BB7-BF2C-36A454819FF9}" destId="{467A92AF-199C-4915-A6B6-D30F6A130319}" srcOrd="2" destOrd="0" presId="urn:microsoft.com/office/officeart/2009/3/layout/StepUpProcess"/>
    <dgm:cxn modelId="{6788E456-718D-4DC2-B5C1-B66E194EFD8B}" type="presParOf" srcId="{467A92AF-199C-4915-A6B6-D30F6A130319}" destId="{CDAE1955-DA10-44B4-8FF3-845E58B82550}" srcOrd="0" destOrd="0" presId="urn:microsoft.com/office/officeart/2009/3/layout/StepUpProcess"/>
    <dgm:cxn modelId="{4CFF6178-EA91-4D64-93F5-6EB3CE004D9D}" type="presParOf" srcId="{467A92AF-199C-4915-A6B6-D30F6A130319}" destId="{317E5431-9FC6-428D-87BF-1152A7246A7B}" srcOrd="1" destOrd="0" presId="urn:microsoft.com/office/officeart/2009/3/layout/StepUpProcess"/>
    <dgm:cxn modelId="{A2BAAF58-DDBC-4EE8-B57D-72B301B4A87F}" type="presParOf" srcId="{467A92AF-199C-4915-A6B6-D30F6A130319}" destId="{6982F352-6149-463E-8CEB-5805F56C65C7}" srcOrd="2" destOrd="0" presId="urn:microsoft.com/office/officeart/2009/3/layout/StepUpProcess"/>
    <dgm:cxn modelId="{89C4BE65-9C3F-43E8-9A9E-540786E18091}" type="presParOf" srcId="{2303D3E1-3A48-4BB7-BF2C-36A454819FF9}" destId="{6B4CA6AD-6BD7-4D31-8050-B6F792972961}" srcOrd="3" destOrd="0" presId="urn:microsoft.com/office/officeart/2009/3/layout/StepUpProcess"/>
    <dgm:cxn modelId="{741F0B81-24B3-48A2-9D43-1F838C3D3B7C}" type="presParOf" srcId="{6B4CA6AD-6BD7-4D31-8050-B6F792972961}" destId="{CB808D55-AE5D-42B3-9DA3-15FFAEABCB78}" srcOrd="0" destOrd="0" presId="urn:microsoft.com/office/officeart/2009/3/layout/StepUpProcess"/>
    <dgm:cxn modelId="{4F1B49C8-AA39-4A75-90FA-1698FC39547D}" type="presParOf" srcId="{2303D3E1-3A48-4BB7-BF2C-36A454819FF9}" destId="{7B92409A-24A5-4BD7-8E11-7EBEAB76DD77}" srcOrd="4" destOrd="0" presId="urn:microsoft.com/office/officeart/2009/3/layout/StepUpProcess"/>
    <dgm:cxn modelId="{FDD417B5-2A11-47FE-BF81-D00F14E7D714}" type="presParOf" srcId="{7B92409A-24A5-4BD7-8E11-7EBEAB76DD77}" destId="{0A1EB4A6-C784-4839-8629-4B6F744305D5}" srcOrd="0" destOrd="0" presId="urn:microsoft.com/office/officeart/2009/3/layout/StepUpProcess"/>
    <dgm:cxn modelId="{17494444-3063-480D-B008-EE2205AB4A42}" type="presParOf" srcId="{7B92409A-24A5-4BD7-8E11-7EBEAB76DD77}" destId="{7ECD1DE2-3409-4E54-AEFD-6D8E9AA4AFE6}" srcOrd="1" destOrd="0" presId="urn:microsoft.com/office/officeart/2009/3/layout/StepUpProcess"/>
    <dgm:cxn modelId="{2C93AD6A-463F-4844-B221-129A901C7F13}" type="presParOf" srcId="{7B92409A-24A5-4BD7-8E11-7EBEAB76DD77}" destId="{B988F923-0276-435A-B104-42A5009D1440}" srcOrd="2" destOrd="0" presId="urn:microsoft.com/office/officeart/2009/3/layout/StepUpProcess"/>
    <dgm:cxn modelId="{617BFEBF-1F47-47AC-89F1-E1EF670F8DC5}" type="presParOf" srcId="{2303D3E1-3A48-4BB7-BF2C-36A454819FF9}" destId="{069CAEB8-F172-4445-BF7E-DD97159B643A}" srcOrd="5" destOrd="0" presId="urn:microsoft.com/office/officeart/2009/3/layout/StepUpProcess"/>
    <dgm:cxn modelId="{F72E902C-4D54-477E-A183-AEB2B9D4040D}" type="presParOf" srcId="{069CAEB8-F172-4445-BF7E-DD97159B643A}" destId="{871AADEE-64C2-437C-93DA-6AF634F21E9E}" srcOrd="0" destOrd="0" presId="urn:microsoft.com/office/officeart/2009/3/layout/StepUpProcess"/>
    <dgm:cxn modelId="{363873DB-CB82-4EBA-80E3-89488B47AAE6}" type="presParOf" srcId="{2303D3E1-3A48-4BB7-BF2C-36A454819FF9}" destId="{850CAAB1-3957-486F-9760-0488276025DA}" srcOrd="6" destOrd="0" presId="urn:microsoft.com/office/officeart/2009/3/layout/StepUpProcess"/>
    <dgm:cxn modelId="{FA993485-CEE0-4812-BD59-E704E840266E}" type="presParOf" srcId="{850CAAB1-3957-486F-9760-0488276025DA}" destId="{3A65D14E-4B78-4254-B217-44EED96C9303}" srcOrd="0" destOrd="0" presId="urn:microsoft.com/office/officeart/2009/3/layout/StepUpProcess"/>
    <dgm:cxn modelId="{682F3895-9133-4EF0-938D-48A8DBEF6AAF}" type="presParOf" srcId="{850CAAB1-3957-486F-9760-0488276025DA}" destId="{6B1B0283-E06C-4195-970B-79CD33BE2C98}" srcOrd="1" destOrd="0" presId="urn:microsoft.com/office/officeart/2009/3/layout/StepUpProcess"/>
    <dgm:cxn modelId="{BF451B10-8314-4D7C-BDF4-291FA097FB4E}" type="presParOf" srcId="{850CAAB1-3957-486F-9760-0488276025DA}" destId="{BE085D2A-DBBD-447C-B069-262030AEA515}" srcOrd="2" destOrd="0" presId="urn:microsoft.com/office/officeart/2009/3/layout/StepUpProcess"/>
    <dgm:cxn modelId="{F52F137F-3D3E-49F8-8CA1-8597E705867E}" type="presParOf" srcId="{2303D3E1-3A48-4BB7-BF2C-36A454819FF9}" destId="{A4B7508B-9A97-4A47-92CF-D954B2F96231}" srcOrd="7" destOrd="0" presId="urn:microsoft.com/office/officeart/2009/3/layout/StepUpProcess"/>
    <dgm:cxn modelId="{005FEDB7-5F5E-4B3C-9AF8-BED96A77752F}" type="presParOf" srcId="{A4B7508B-9A97-4A47-92CF-D954B2F96231}" destId="{D5282D6A-7C2D-4837-B3E4-8E7CF06C378B}" srcOrd="0" destOrd="0" presId="urn:microsoft.com/office/officeart/2009/3/layout/StepUpProcess"/>
    <dgm:cxn modelId="{0BE9D66A-70D2-4761-9B78-49572D8411F9}" type="presParOf" srcId="{2303D3E1-3A48-4BB7-BF2C-36A454819FF9}" destId="{04E259CF-631F-4BDE-920A-1730EC20EBE9}" srcOrd="8" destOrd="0" presId="urn:microsoft.com/office/officeart/2009/3/layout/StepUpProcess"/>
    <dgm:cxn modelId="{D2D91FA3-A892-472B-8366-CCE8968CC43F}" type="presParOf" srcId="{04E259CF-631F-4BDE-920A-1730EC20EBE9}" destId="{7A9DA9A7-3766-4A32-AE42-E574827A47C4}" srcOrd="0" destOrd="0" presId="urn:microsoft.com/office/officeart/2009/3/layout/StepUpProcess"/>
    <dgm:cxn modelId="{25334F9A-F689-4C6C-AEA9-FC1C27D241AB}" type="presParOf" srcId="{04E259CF-631F-4BDE-920A-1730EC20EBE9}" destId="{ABE9E2FA-42FE-4997-9229-8B0A70180BF4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4DB402-0D75-4F73-81B0-5BC8CBB13156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h-TH"/>
        </a:p>
      </dgm:t>
    </dgm:pt>
    <dgm:pt modelId="{0A9F44DF-DC7C-4F31-B465-B8B39FF4313A}">
      <dgm:prSet phldrT="[Text]" phldr="1"/>
      <dgm:spPr/>
      <dgm:t>
        <a:bodyPr/>
        <a:lstStyle/>
        <a:p>
          <a:endParaRPr lang="th-TH" dirty="0"/>
        </a:p>
      </dgm:t>
    </dgm:pt>
    <dgm:pt modelId="{FBE849FB-C27E-4F83-8FFC-FA31DDD31ACF}" type="parTrans" cxnId="{232A04FB-4A0A-4E45-8B1C-F77790C66F5D}">
      <dgm:prSet/>
      <dgm:spPr/>
      <dgm:t>
        <a:bodyPr/>
        <a:lstStyle/>
        <a:p>
          <a:endParaRPr lang="th-TH"/>
        </a:p>
      </dgm:t>
    </dgm:pt>
    <dgm:pt modelId="{F4D1F641-B986-4C5C-8958-B9B3C31F590F}" type="sibTrans" cxnId="{232A04FB-4A0A-4E45-8B1C-F77790C66F5D}">
      <dgm:prSet/>
      <dgm:spPr/>
      <dgm:t>
        <a:bodyPr/>
        <a:lstStyle/>
        <a:p>
          <a:endParaRPr lang="th-TH"/>
        </a:p>
      </dgm:t>
    </dgm:pt>
    <dgm:pt modelId="{E812A6BA-4607-4726-9B4C-682AAF114484}">
      <dgm:prSet phldrT="[Text]"/>
      <dgm:spPr/>
      <dgm:t>
        <a:bodyPr/>
        <a:lstStyle/>
        <a:p>
          <a:r>
            <a:rPr lang="th-TH" dirty="0" smtClean="0"/>
            <a:t>จัดทำคู่มือปฏิบัติงานที่เป็นมาตรฐาน</a:t>
          </a:r>
          <a:endParaRPr lang="th-TH" dirty="0"/>
        </a:p>
      </dgm:t>
    </dgm:pt>
    <dgm:pt modelId="{927C5D43-7927-43B9-B89D-9ABE34FFBBFA}" type="parTrans" cxnId="{12F4770B-13E3-4574-B251-70804EE9C8AC}">
      <dgm:prSet/>
      <dgm:spPr/>
      <dgm:t>
        <a:bodyPr/>
        <a:lstStyle/>
        <a:p>
          <a:endParaRPr lang="th-TH"/>
        </a:p>
      </dgm:t>
    </dgm:pt>
    <dgm:pt modelId="{5F1E74F6-AC8A-4F46-B692-EE009326C730}" type="sibTrans" cxnId="{12F4770B-13E3-4574-B251-70804EE9C8AC}">
      <dgm:prSet/>
      <dgm:spPr/>
      <dgm:t>
        <a:bodyPr/>
        <a:lstStyle/>
        <a:p>
          <a:endParaRPr lang="th-TH"/>
        </a:p>
      </dgm:t>
    </dgm:pt>
    <dgm:pt modelId="{83F20967-4714-45E8-93D0-FA7A3C14772A}">
      <dgm:prSet phldrT="[Text]" phldr="1"/>
      <dgm:spPr/>
      <dgm:t>
        <a:bodyPr/>
        <a:lstStyle/>
        <a:p>
          <a:endParaRPr lang="th-TH" dirty="0"/>
        </a:p>
      </dgm:t>
    </dgm:pt>
    <dgm:pt modelId="{9200AD81-3039-4C81-A29F-8774757B4674}" type="parTrans" cxnId="{5FAAE909-3E9A-458B-9E7C-142EE44678F5}">
      <dgm:prSet/>
      <dgm:spPr/>
      <dgm:t>
        <a:bodyPr/>
        <a:lstStyle/>
        <a:p>
          <a:endParaRPr lang="th-TH"/>
        </a:p>
      </dgm:t>
    </dgm:pt>
    <dgm:pt modelId="{FD4E5703-8234-445F-8E73-744580D3D6EE}" type="sibTrans" cxnId="{5FAAE909-3E9A-458B-9E7C-142EE44678F5}">
      <dgm:prSet/>
      <dgm:spPr/>
      <dgm:t>
        <a:bodyPr/>
        <a:lstStyle/>
        <a:p>
          <a:endParaRPr lang="th-TH"/>
        </a:p>
      </dgm:t>
    </dgm:pt>
    <dgm:pt modelId="{6DE22FB4-4798-4594-913A-3AB6EE81BDCC}">
      <dgm:prSet phldrT="[Text]"/>
      <dgm:spPr/>
      <dgm:t>
        <a:bodyPr/>
        <a:lstStyle/>
        <a:p>
          <a:r>
            <a:rPr lang="th-TH" dirty="0" smtClean="0"/>
            <a:t>การฝึกปฏิบัติจริง </a:t>
          </a:r>
          <a:r>
            <a:rPr lang="en-US" dirty="0" smtClean="0"/>
            <a:t>Learning by doing</a:t>
          </a:r>
          <a:endParaRPr lang="th-TH" dirty="0"/>
        </a:p>
      </dgm:t>
    </dgm:pt>
    <dgm:pt modelId="{97DBBDEC-389E-4C45-BC1A-E1C1EA2809C3}" type="parTrans" cxnId="{71442BEC-5463-491A-A9D6-FF169CC1828C}">
      <dgm:prSet/>
      <dgm:spPr/>
      <dgm:t>
        <a:bodyPr/>
        <a:lstStyle/>
        <a:p>
          <a:endParaRPr lang="th-TH"/>
        </a:p>
      </dgm:t>
    </dgm:pt>
    <dgm:pt modelId="{D103551F-3864-4D3D-8475-6961864F72AD}" type="sibTrans" cxnId="{71442BEC-5463-491A-A9D6-FF169CC1828C}">
      <dgm:prSet/>
      <dgm:spPr/>
      <dgm:t>
        <a:bodyPr/>
        <a:lstStyle/>
        <a:p>
          <a:endParaRPr lang="th-TH"/>
        </a:p>
      </dgm:t>
    </dgm:pt>
    <dgm:pt modelId="{A2398F56-5BEA-4869-A240-570A46441EA0}">
      <dgm:prSet phldrT="[Text]" phldr="1"/>
      <dgm:spPr/>
      <dgm:t>
        <a:bodyPr/>
        <a:lstStyle/>
        <a:p>
          <a:endParaRPr lang="th-TH" dirty="0"/>
        </a:p>
      </dgm:t>
    </dgm:pt>
    <dgm:pt modelId="{DCCE8D88-2361-4FAA-8985-288F60DDA445}" type="parTrans" cxnId="{0E977471-D52B-4469-82E7-8A781C9855C9}">
      <dgm:prSet/>
      <dgm:spPr/>
      <dgm:t>
        <a:bodyPr/>
        <a:lstStyle/>
        <a:p>
          <a:endParaRPr lang="th-TH"/>
        </a:p>
      </dgm:t>
    </dgm:pt>
    <dgm:pt modelId="{F892695D-B35B-46B5-BBB5-9053DC88E1E3}" type="sibTrans" cxnId="{0E977471-D52B-4469-82E7-8A781C9855C9}">
      <dgm:prSet/>
      <dgm:spPr/>
      <dgm:t>
        <a:bodyPr/>
        <a:lstStyle/>
        <a:p>
          <a:endParaRPr lang="th-TH"/>
        </a:p>
      </dgm:t>
    </dgm:pt>
    <dgm:pt modelId="{879EA961-EB90-4F3F-9022-7DF9FC776587}">
      <dgm:prSet phldrT="[Text]"/>
      <dgm:spPr/>
      <dgm:t>
        <a:bodyPr/>
        <a:lstStyle/>
        <a:p>
          <a:r>
            <a:rPr lang="th-TH" dirty="0" smtClean="0"/>
            <a:t>การทำงานทดแทนกัน</a:t>
          </a:r>
          <a:endParaRPr lang="th-TH" dirty="0"/>
        </a:p>
      </dgm:t>
    </dgm:pt>
    <dgm:pt modelId="{39F56372-5E86-4913-9F0B-77A3EC5AF9D1}" type="parTrans" cxnId="{414C9E96-7848-4E01-B60D-5FCDD7669D4F}">
      <dgm:prSet/>
      <dgm:spPr/>
      <dgm:t>
        <a:bodyPr/>
        <a:lstStyle/>
        <a:p>
          <a:endParaRPr lang="th-TH"/>
        </a:p>
      </dgm:t>
    </dgm:pt>
    <dgm:pt modelId="{BF97B9B3-C68E-4142-B995-1F91054560B9}" type="sibTrans" cxnId="{414C9E96-7848-4E01-B60D-5FCDD7669D4F}">
      <dgm:prSet/>
      <dgm:spPr/>
      <dgm:t>
        <a:bodyPr/>
        <a:lstStyle/>
        <a:p>
          <a:endParaRPr lang="th-TH"/>
        </a:p>
      </dgm:t>
    </dgm:pt>
    <dgm:pt modelId="{D4428D7A-3DAE-4D2D-9267-75240ECBB37A}">
      <dgm:prSet phldrT="[Text]" phldr="1"/>
      <dgm:spPr/>
      <dgm:t>
        <a:bodyPr/>
        <a:lstStyle/>
        <a:p>
          <a:endParaRPr lang="th-TH"/>
        </a:p>
      </dgm:t>
    </dgm:pt>
    <dgm:pt modelId="{C0B508E0-3C83-4C91-B3DF-FC06DF477EFB}" type="parTrans" cxnId="{A1B6D5F1-93E6-422F-9CA7-7956547A997D}">
      <dgm:prSet/>
      <dgm:spPr/>
      <dgm:t>
        <a:bodyPr/>
        <a:lstStyle/>
        <a:p>
          <a:endParaRPr lang="th-TH"/>
        </a:p>
      </dgm:t>
    </dgm:pt>
    <dgm:pt modelId="{73F40F84-22D6-47C9-A064-133F4EA87DD3}" type="sibTrans" cxnId="{A1B6D5F1-93E6-422F-9CA7-7956547A997D}">
      <dgm:prSet/>
      <dgm:spPr/>
      <dgm:t>
        <a:bodyPr/>
        <a:lstStyle/>
        <a:p>
          <a:endParaRPr lang="th-TH"/>
        </a:p>
      </dgm:t>
    </dgm:pt>
    <dgm:pt modelId="{AF7472AB-8460-405F-8B89-4391B783393F}">
      <dgm:prSet phldrT="[Text]"/>
      <dgm:spPr/>
      <dgm:t>
        <a:bodyPr/>
        <a:lstStyle/>
        <a:p>
          <a:r>
            <a:rPr lang="th-TH" dirty="0" smtClean="0"/>
            <a:t>การสอนงานและมอบหมายงานด้วยระบบพี่เลี้ยง</a:t>
          </a:r>
          <a:endParaRPr lang="th-TH" dirty="0"/>
        </a:p>
      </dgm:t>
    </dgm:pt>
    <dgm:pt modelId="{D68765F7-4083-405C-A05C-96E657CA9C47}" type="parTrans" cxnId="{17096085-64AE-45ED-B3B0-4D71C988DCC2}">
      <dgm:prSet/>
      <dgm:spPr/>
      <dgm:t>
        <a:bodyPr/>
        <a:lstStyle/>
        <a:p>
          <a:endParaRPr lang="th-TH"/>
        </a:p>
      </dgm:t>
    </dgm:pt>
    <dgm:pt modelId="{7A95C388-76BB-4E23-87D7-38F1B0157EDD}" type="sibTrans" cxnId="{17096085-64AE-45ED-B3B0-4D71C988DCC2}">
      <dgm:prSet/>
      <dgm:spPr/>
      <dgm:t>
        <a:bodyPr/>
        <a:lstStyle/>
        <a:p>
          <a:endParaRPr lang="th-TH"/>
        </a:p>
      </dgm:t>
    </dgm:pt>
    <dgm:pt modelId="{CDE7BF88-12EA-4757-95F4-79C127836961}" type="pres">
      <dgm:prSet presAssocID="{384DB402-0D75-4F73-81B0-5BC8CBB1315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8E027EBB-7BBA-4C4C-8E90-8956AC568A56}" type="pres">
      <dgm:prSet presAssocID="{0A9F44DF-DC7C-4F31-B465-B8B39FF4313A}" presName="composite" presStyleCnt="0"/>
      <dgm:spPr/>
    </dgm:pt>
    <dgm:pt modelId="{FFEA1574-C041-4C1A-B973-661228256FB5}" type="pres">
      <dgm:prSet presAssocID="{0A9F44DF-DC7C-4F31-B465-B8B39FF4313A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A5773DAE-10CC-4BA6-8B5D-94364F0E337C}" type="pres">
      <dgm:prSet presAssocID="{0A9F44DF-DC7C-4F31-B465-B8B39FF4313A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278CF76F-D3C8-4F22-9CC6-C7746573B493}" type="pres">
      <dgm:prSet presAssocID="{F4D1F641-B986-4C5C-8958-B9B3C31F590F}" presName="sp" presStyleCnt="0"/>
      <dgm:spPr/>
    </dgm:pt>
    <dgm:pt modelId="{55C7A7F9-3648-4448-B205-48084D16CB10}" type="pres">
      <dgm:prSet presAssocID="{83F20967-4714-45E8-93D0-FA7A3C14772A}" presName="composite" presStyleCnt="0"/>
      <dgm:spPr/>
    </dgm:pt>
    <dgm:pt modelId="{BD9B1291-1C3C-4E5C-81E5-11CD8A629994}" type="pres">
      <dgm:prSet presAssocID="{83F20967-4714-45E8-93D0-FA7A3C14772A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C5128C8-10B6-401B-A90E-F87BE3666B26}" type="pres">
      <dgm:prSet presAssocID="{83F20967-4714-45E8-93D0-FA7A3C14772A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145E80BA-89F4-43E5-9E9A-78C9226CBB21}" type="pres">
      <dgm:prSet presAssocID="{FD4E5703-8234-445F-8E73-744580D3D6EE}" presName="sp" presStyleCnt="0"/>
      <dgm:spPr/>
    </dgm:pt>
    <dgm:pt modelId="{A3D913C3-D2D8-4EF3-A2CE-72E56E380A9B}" type="pres">
      <dgm:prSet presAssocID="{A2398F56-5BEA-4869-A240-570A46441EA0}" presName="composite" presStyleCnt="0"/>
      <dgm:spPr/>
    </dgm:pt>
    <dgm:pt modelId="{FEB1E624-1F76-4C8C-901F-10A9658C168F}" type="pres">
      <dgm:prSet presAssocID="{A2398F56-5BEA-4869-A240-570A46441EA0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EE525C0-D9D9-4479-9CF8-F1BBCE51772B}" type="pres">
      <dgm:prSet presAssocID="{A2398F56-5BEA-4869-A240-570A46441EA0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7B51095F-D884-4DA3-94E9-3E23CE274551}" type="pres">
      <dgm:prSet presAssocID="{F892695D-B35B-46B5-BBB5-9053DC88E1E3}" presName="sp" presStyleCnt="0"/>
      <dgm:spPr/>
    </dgm:pt>
    <dgm:pt modelId="{0ACD7B4F-3F52-402C-91EA-36C939A6785D}" type="pres">
      <dgm:prSet presAssocID="{D4428D7A-3DAE-4D2D-9267-75240ECBB37A}" presName="composite" presStyleCnt="0"/>
      <dgm:spPr/>
    </dgm:pt>
    <dgm:pt modelId="{0AFCBBC5-3642-46AF-810C-A50E43E718F5}" type="pres">
      <dgm:prSet presAssocID="{D4428D7A-3DAE-4D2D-9267-75240ECBB37A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9771DA7-59A7-4BF9-94E6-8503FEE3182D}" type="pres">
      <dgm:prSet presAssocID="{D4428D7A-3DAE-4D2D-9267-75240ECBB37A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458817E3-E8D0-4FB7-B83B-0FF1C79A7A53}" type="presOf" srcId="{A2398F56-5BEA-4869-A240-570A46441EA0}" destId="{FEB1E624-1F76-4C8C-901F-10A9658C168F}" srcOrd="0" destOrd="0" presId="urn:microsoft.com/office/officeart/2005/8/layout/chevron2"/>
    <dgm:cxn modelId="{232A04FB-4A0A-4E45-8B1C-F77790C66F5D}" srcId="{384DB402-0D75-4F73-81B0-5BC8CBB13156}" destId="{0A9F44DF-DC7C-4F31-B465-B8B39FF4313A}" srcOrd="0" destOrd="0" parTransId="{FBE849FB-C27E-4F83-8FFC-FA31DDD31ACF}" sibTransId="{F4D1F641-B986-4C5C-8958-B9B3C31F590F}"/>
    <dgm:cxn modelId="{12F4770B-13E3-4574-B251-70804EE9C8AC}" srcId="{0A9F44DF-DC7C-4F31-B465-B8B39FF4313A}" destId="{E812A6BA-4607-4726-9B4C-682AAF114484}" srcOrd="0" destOrd="0" parTransId="{927C5D43-7927-43B9-B89D-9ABE34FFBBFA}" sibTransId="{5F1E74F6-AC8A-4F46-B692-EE009326C730}"/>
    <dgm:cxn modelId="{9CC94F2E-51FF-4AB5-BA47-4CF43C6B5161}" type="presOf" srcId="{879EA961-EB90-4F3F-9022-7DF9FC776587}" destId="{CEE525C0-D9D9-4479-9CF8-F1BBCE51772B}" srcOrd="0" destOrd="0" presId="urn:microsoft.com/office/officeart/2005/8/layout/chevron2"/>
    <dgm:cxn modelId="{414C9E96-7848-4E01-B60D-5FCDD7669D4F}" srcId="{A2398F56-5BEA-4869-A240-570A46441EA0}" destId="{879EA961-EB90-4F3F-9022-7DF9FC776587}" srcOrd="0" destOrd="0" parTransId="{39F56372-5E86-4913-9F0B-77A3EC5AF9D1}" sibTransId="{BF97B9B3-C68E-4142-B995-1F91054560B9}"/>
    <dgm:cxn modelId="{368B091D-9A3F-4B8B-8115-E2FB2072A22C}" type="presOf" srcId="{D4428D7A-3DAE-4D2D-9267-75240ECBB37A}" destId="{0AFCBBC5-3642-46AF-810C-A50E43E718F5}" srcOrd="0" destOrd="0" presId="urn:microsoft.com/office/officeart/2005/8/layout/chevron2"/>
    <dgm:cxn modelId="{3E1B6ADD-4202-41C0-A6CD-48423CC2DA64}" type="presOf" srcId="{E812A6BA-4607-4726-9B4C-682AAF114484}" destId="{A5773DAE-10CC-4BA6-8B5D-94364F0E337C}" srcOrd="0" destOrd="0" presId="urn:microsoft.com/office/officeart/2005/8/layout/chevron2"/>
    <dgm:cxn modelId="{17096085-64AE-45ED-B3B0-4D71C988DCC2}" srcId="{D4428D7A-3DAE-4D2D-9267-75240ECBB37A}" destId="{AF7472AB-8460-405F-8B89-4391B783393F}" srcOrd="0" destOrd="0" parTransId="{D68765F7-4083-405C-A05C-96E657CA9C47}" sibTransId="{7A95C388-76BB-4E23-87D7-38F1B0157EDD}"/>
    <dgm:cxn modelId="{BE830950-1925-4E8B-ABF0-DA601B997B9E}" type="presOf" srcId="{6DE22FB4-4798-4594-913A-3AB6EE81BDCC}" destId="{CC5128C8-10B6-401B-A90E-F87BE3666B26}" srcOrd="0" destOrd="0" presId="urn:microsoft.com/office/officeart/2005/8/layout/chevron2"/>
    <dgm:cxn modelId="{34A882ED-3BA4-4BE0-BAD7-8DB53CD2AA87}" type="presOf" srcId="{83F20967-4714-45E8-93D0-FA7A3C14772A}" destId="{BD9B1291-1C3C-4E5C-81E5-11CD8A629994}" srcOrd="0" destOrd="0" presId="urn:microsoft.com/office/officeart/2005/8/layout/chevron2"/>
    <dgm:cxn modelId="{C7923B47-92D2-4805-A27E-1D9EB8CF72BE}" type="presOf" srcId="{0A9F44DF-DC7C-4F31-B465-B8B39FF4313A}" destId="{FFEA1574-C041-4C1A-B973-661228256FB5}" srcOrd="0" destOrd="0" presId="urn:microsoft.com/office/officeart/2005/8/layout/chevron2"/>
    <dgm:cxn modelId="{FA7AF8B5-267B-432A-B596-AC0A1DAA3331}" type="presOf" srcId="{384DB402-0D75-4F73-81B0-5BC8CBB13156}" destId="{CDE7BF88-12EA-4757-95F4-79C127836961}" srcOrd="0" destOrd="0" presId="urn:microsoft.com/office/officeart/2005/8/layout/chevron2"/>
    <dgm:cxn modelId="{5FAAE909-3E9A-458B-9E7C-142EE44678F5}" srcId="{384DB402-0D75-4F73-81B0-5BC8CBB13156}" destId="{83F20967-4714-45E8-93D0-FA7A3C14772A}" srcOrd="1" destOrd="0" parTransId="{9200AD81-3039-4C81-A29F-8774757B4674}" sibTransId="{FD4E5703-8234-445F-8E73-744580D3D6EE}"/>
    <dgm:cxn modelId="{A1B6D5F1-93E6-422F-9CA7-7956547A997D}" srcId="{384DB402-0D75-4F73-81B0-5BC8CBB13156}" destId="{D4428D7A-3DAE-4D2D-9267-75240ECBB37A}" srcOrd="3" destOrd="0" parTransId="{C0B508E0-3C83-4C91-B3DF-FC06DF477EFB}" sibTransId="{73F40F84-22D6-47C9-A064-133F4EA87DD3}"/>
    <dgm:cxn modelId="{0E977471-D52B-4469-82E7-8A781C9855C9}" srcId="{384DB402-0D75-4F73-81B0-5BC8CBB13156}" destId="{A2398F56-5BEA-4869-A240-570A46441EA0}" srcOrd="2" destOrd="0" parTransId="{DCCE8D88-2361-4FAA-8985-288F60DDA445}" sibTransId="{F892695D-B35B-46B5-BBB5-9053DC88E1E3}"/>
    <dgm:cxn modelId="{71442BEC-5463-491A-A9D6-FF169CC1828C}" srcId="{83F20967-4714-45E8-93D0-FA7A3C14772A}" destId="{6DE22FB4-4798-4594-913A-3AB6EE81BDCC}" srcOrd="0" destOrd="0" parTransId="{97DBBDEC-389E-4C45-BC1A-E1C1EA2809C3}" sibTransId="{D103551F-3864-4D3D-8475-6961864F72AD}"/>
    <dgm:cxn modelId="{994F8F45-5E97-4501-9295-672A512C476D}" type="presOf" srcId="{AF7472AB-8460-405F-8B89-4391B783393F}" destId="{09771DA7-59A7-4BF9-94E6-8503FEE3182D}" srcOrd="0" destOrd="0" presId="urn:microsoft.com/office/officeart/2005/8/layout/chevron2"/>
    <dgm:cxn modelId="{054E0CED-5683-4CBD-A15B-F7D5D1BD23FF}" type="presParOf" srcId="{CDE7BF88-12EA-4757-95F4-79C127836961}" destId="{8E027EBB-7BBA-4C4C-8E90-8956AC568A56}" srcOrd="0" destOrd="0" presId="urn:microsoft.com/office/officeart/2005/8/layout/chevron2"/>
    <dgm:cxn modelId="{928BA1AA-E5CB-49DA-9536-382F2FB221D6}" type="presParOf" srcId="{8E027EBB-7BBA-4C4C-8E90-8956AC568A56}" destId="{FFEA1574-C041-4C1A-B973-661228256FB5}" srcOrd="0" destOrd="0" presId="urn:microsoft.com/office/officeart/2005/8/layout/chevron2"/>
    <dgm:cxn modelId="{0189F04E-E032-42E7-9980-82C9A29423F7}" type="presParOf" srcId="{8E027EBB-7BBA-4C4C-8E90-8956AC568A56}" destId="{A5773DAE-10CC-4BA6-8B5D-94364F0E337C}" srcOrd="1" destOrd="0" presId="urn:microsoft.com/office/officeart/2005/8/layout/chevron2"/>
    <dgm:cxn modelId="{D0185704-E636-4579-8CA4-676E862DDEAF}" type="presParOf" srcId="{CDE7BF88-12EA-4757-95F4-79C127836961}" destId="{278CF76F-D3C8-4F22-9CC6-C7746573B493}" srcOrd="1" destOrd="0" presId="urn:microsoft.com/office/officeart/2005/8/layout/chevron2"/>
    <dgm:cxn modelId="{38541084-CB35-4C02-9B51-C911FB19997C}" type="presParOf" srcId="{CDE7BF88-12EA-4757-95F4-79C127836961}" destId="{55C7A7F9-3648-4448-B205-48084D16CB10}" srcOrd="2" destOrd="0" presId="urn:microsoft.com/office/officeart/2005/8/layout/chevron2"/>
    <dgm:cxn modelId="{4818EE3D-7392-4E85-9854-148B6CB7F8AA}" type="presParOf" srcId="{55C7A7F9-3648-4448-B205-48084D16CB10}" destId="{BD9B1291-1C3C-4E5C-81E5-11CD8A629994}" srcOrd="0" destOrd="0" presId="urn:microsoft.com/office/officeart/2005/8/layout/chevron2"/>
    <dgm:cxn modelId="{DF148590-5C42-451F-8F8B-88278B3D889C}" type="presParOf" srcId="{55C7A7F9-3648-4448-B205-48084D16CB10}" destId="{CC5128C8-10B6-401B-A90E-F87BE3666B26}" srcOrd="1" destOrd="0" presId="urn:microsoft.com/office/officeart/2005/8/layout/chevron2"/>
    <dgm:cxn modelId="{C28B8D01-BA4E-44DA-9BB8-6DE297C8E950}" type="presParOf" srcId="{CDE7BF88-12EA-4757-95F4-79C127836961}" destId="{145E80BA-89F4-43E5-9E9A-78C9226CBB21}" srcOrd="3" destOrd="0" presId="urn:microsoft.com/office/officeart/2005/8/layout/chevron2"/>
    <dgm:cxn modelId="{94A5A4AA-02CD-488F-812E-F5DA34A19537}" type="presParOf" srcId="{CDE7BF88-12EA-4757-95F4-79C127836961}" destId="{A3D913C3-D2D8-4EF3-A2CE-72E56E380A9B}" srcOrd="4" destOrd="0" presId="urn:microsoft.com/office/officeart/2005/8/layout/chevron2"/>
    <dgm:cxn modelId="{98E1264E-0943-406A-8D50-A4C719076EFC}" type="presParOf" srcId="{A3D913C3-D2D8-4EF3-A2CE-72E56E380A9B}" destId="{FEB1E624-1F76-4C8C-901F-10A9658C168F}" srcOrd="0" destOrd="0" presId="urn:microsoft.com/office/officeart/2005/8/layout/chevron2"/>
    <dgm:cxn modelId="{B2D6A44A-B1D6-46D3-8D40-97CCA251C493}" type="presParOf" srcId="{A3D913C3-D2D8-4EF3-A2CE-72E56E380A9B}" destId="{CEE525C0-D9D9-4479-9CF8-F1BBCE51772B}" srcOrd="1" destOrd="0" presId="urn:microsoft.com/office/officeart/2005/8/layout/chevron2"/>
    <dgm:cxn modelId="{8A3E2134-8C09-470D-BF37-5A1961B8FAEB}" type="presParOf" srcId="{CDE7BF88-12EA-4757-95F4-79C127836961}" destId="{7B51095F-D884-4DA3-94E9-3E23CE274551}" srcOrd="5" destOrd="0" presId="urn:microsoft.com/office/officeart/2005/8/layout/chevron2"/>
    <dgm:cxn modelId="{BD077BA1-D750-4A30-99A1-FF81A7976169}" type="presParOf" srcId="{CDE7BF88-12EA-4757-95F4-79C127836961}" destId="{0ACD7B4F-3F52-402C-91EA-36C939A6785D}" srcOrd="6" destOrd="0" presId="urn:microsoft.com/office/officeart/2005/8/layout/chevron2"/>
    <dgm:cxn modelId="{EE1AA3D2-8586-48C4-97F9-2F9966061BB1}" type="presParOf" srcId="{0ACD7B4F-3F52-402C-91EA-36C939A6785D}" destId="{0AFCBBC5-3642-46AF-810C-A50E43E718F5}" srcOrd="0" destOrd="0" presId="urn:microsoft.com/office/officeart/2005/8/layout/chevron2"/>
    <dgm:cxn modelId="{2CB5838C-286A-4AB6-A51A-D570D3D0F2C1}" type="presParOf" srcId="{0ACD7B4F-3F52-402C-91EA-36C939A6785D}" destId="{09771DA7-59A7-4BF9-94E6-8503FEE3182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8C5FD4-9BED-4B31-80FF-E97ABE971E73}">
      <dsp:nvSpPr>
        <dsp:cNvPr id="0" name=""/>
        <dsp:cNvSpPr/>
      </dsp:nvSpPr>
      <dsp:spPr>
        <a:xfrm rot="5400000">
          <a:off x="327777" y="2207889"/>
          <a:ext cx="985335" cy="1639575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717F7E-5971-46FA-B10B-4AA5C9B79AA7}">
      <dsp:nvSpPr>
        <dsp:cNvPr id="0" name=""/>
        <dsp:cNvSpPr/>
      </dsp:nvSpPr>
      <dsp:spPr>
        <a:xfrm>
          <a:off x="163300" y="2697769"/>
          <a:ext cx="1480218" cy="12974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1. </a:t>
          </a:r>
          <a:r>
            <a:rPr lang="th-TH" sz="1900" b="1" kern="1200" dirty="0" smtClean="0"/>
            <a:t>ศึกษาเกณฑ์การเข้าสู่ตำแหน่ง</a:t>
          </a:r>
          <a:endParaRPr lang="th-TH" sz="1900" kern="1200" dirty="0"/>
        </a:p>
      </dsp:txBody>
      <dsp:txXfrm>
        <a:off x="163300" y="2697769"/>
        <a:ext cx="1480218" cy="1297497"/>
      </dsp:txXfrm>
    </dsp:sp>
    <dsp:sp modelId="{1381CEAE-75E4-4FCA-B0EC-62E8D9A30D70}">
      <dsp:nvSpPr>
        <dsp:cNvPr id="0" name=""/>
        <dsp:cNvSpPr/>
      </dsp:nvSpPr>
      <dsp:spPr>
        <a:xfrm>
          <a:off x="1364232" y="2087182"/>
          <a:ext cx="279286" cy="279286"/>
        </a:xfrm>
        <a:prstGeom prst="triangle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AE1955-DA10-44B4-8FF3-845E58B82550}">
      <dsp:nvSpPr>
        <dsp:cNvPr id="0" name=""/>
        <dsp:cNvSpPr/>
      </dsp:nvSpPr>
      <dsp:spPr>
        <a:xfrm rot="5400000">
          <a:off x="2139853" y="1759489"/>
          <a:ext cx="985335" cy="1639575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7E5431-9FC6-428D-87BF-1152A7246A7B}">
      <dsp:nvSpPr>
        <dsp:cNvPr id="0" name=""/>
        <dsp:cNvSpPr/>
      </dsp:nvSpPr>
      <dsp:spPr>
        <a:xfrm>
          <a:off x="1975376" y="2249369"/>
          <a:ext cx="1480218" cy="12974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2. </a:t>
          </a:r>
          <a:r>
            <a:rPr lang="th-TH" sz="1900" b="1" kern="1200" dirty="0" smtClean="0"/>
            <a:t>ตรวจสอบคุณสมบัติปัจจุบัน</a:t>
          </a:r>
          <a:endParaRPr lang="th-TH" sz="1900" kern="1200" dirty="0"/>
        </a:p>
      </dsp:txBody>
      <dsp:txXfrm>
        <a:off x="1975376" y="2249369"/>
        <a:ext cx="1480218" cy="1297497"/>
      </dsp:txXfrm>
    </dsp:sp>
    <dsp:sp modelId="{6982F352-6149-463E-8CEB-5805F56C65C7}">
      <dsp:nvSpPr>
        <dsp:cNvPr id="0" name=""/>
        <dsp:cNvSpPr/>
      </dsp:nvSpPr>
      <dsp:spPr>
        <a:xfrm>
          <a:off x="3176308" y="1638782"/>
          <a:ext cx="279286" cy="279286"/>
        </a:xfrm>
        <a:prstGeom prst="triangle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1EB4A6-C784-4839-8629-4B6F744305D5}">
      <dsp:nvSpPr>
        <dsp:cNvPr id="0" name=""/>
        <dsp:cNvSpPr/>
      </dsp:nvSpPr>
      <dsp:spPr>
        <a:xfrm rot="5400000">
          <a:off x="3951929" y="1311089"/>
          <a:ext cx="985335" cy="1639575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CD1DE2-3409-4E54-AEFD-6D8E9AA4AFE6}">
      <dsp:nvSpPr>
        <dsp:cNvPr id="0" name=""/>
        <dsp:cNvSpPr/>
      </dsp:nvSpPr>
      <dsp:spPr>
        <a:xfrm>
          <a:off x="3787452" y="1800969"/>
          <a:ext cx="1480218" cy="12974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3. </a:t>
          </a:r>
          <a:r>
            <a:rPr lang="th-TH" sz="1900" b="1" kern="1200" dirty="0" smtClean="0"/>
            <a:t>พัฒนาตนเองเพื่อเตรียมความพร้อมการเข้าสู่ตำแหน่ง</a:t>
          </a:r>
          <a:endParaRPr lang="th-TH" sz="1900" kern="1200" dirty="0"/>
        </a:p>
      </dsp:txBody>
      <dsp:txXfrm>
        <a:off x="3787452" y="1800969"/>
        <a:ext cx="1480218" cy="1297497"/>
      </dsp:txXfrm>
    </dsp:sp>
    <dsp:sp modelId="{B988F923-0276-435A-B104-42A5009D1440}">
      <dsp:nvSpPr>
        <dsp:cNvPr id="0" name=""/>
        <dsp:cNvSpPr/>
      </dsp:nvSpPr>
      <dsp:spPr>
        <a:xfrm>
          <a:off x="4988384" y="1190382"/>
          <a:ext cx="279286" cy="279286"/>
        </a:xfrm>
        <a:prstGeom prst="triangle">
          <a:avLst>
            <a:gd name="adj" fmla="val 1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65D14E-4B78-4254-B217-44EED96C9303}">
      <dsp:nvSpPr>
        <dsp:cNvPr id="0" name=""/>
        <dsp:cNvSpPr/>
      </dsp:nvSpPr>
      <dsp:spPr>
        <a:xfrm rot="5400000">
          <a:off x="5764005" y="862689"/>
          <a:ext cx="985335" cy="1639575"/>
        </a:xfrm>
        <a:prstGeom prst="corner">
          <a:avLst>
            <a:gd name="adj1" fmla="val 16120"/>
            <a:gd name="adj2" fmla="val 161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1B0283-E06C-4195-970B-79CD33BE2C98}">
      <dsp:nvSpPr>
        <dsp:cNvPr id="0" name=""/>
        <dsp:cNvSpPr/>
      </dsp:nvSpPr>
      <dsp:spPr>
        <a:xfrm>
          <a:off x="5599528" y="1352569"/>
          <a:ext cx="1480218" cy="12974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4. </a:t>
          </a:r>
          <a:r>
            <a:rPr lang="th-TH" sz="1900" b="1" kern="1200" dirty="0" smtClean="0"/>
            <a:t>เตรียมเอกสาร จัดทำคู่มือ จัดทำแฟ้มสะสมผลงาน</a:t>
          </a:r>
          <a:endParaRPr lang="th-TH" sz="1900" kern="1200" dirty="0"/>
        </a:p>
      </dsp:txBody>
      <dsp:txXfrm>
        <a:off x="5599528" y="1352569"/>
        <a:ext cx="1480218" cy="1297497"/>
      </dsp:txXfrm>
    </dsp:sp>
    <dsp:sp modelId="{BE085D2A-DBBD-447C-B069-262030AEA515}">
      <dsp:nvSpPr>
        <dsp:cNvPr id="0" name=""/>
        <dsp:cNvSpPr/>
      </dsp:nvSpPr>
      <dsp:spPr>
        <a:xfrm>
          <a:off x="6800460" y="741982"/>
          <a:ext cx="279286" cy="279286"/>
        </a:xfrm>
        <a:prstGeom prst="triangle">
          <a:avLst>
            <a:gd name="adj" fmla="val 1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9DA9A7-3766-4A32-AE42-E574827A47C4}">
      <dsp:nvSpPr>
        <dsp:cNvPr id="0" name=""/>
        <dsp:cNvSpPr/>
      </dsp:nvSpPr>
      <dsp:spPr>
        <a:xfrm rot="5400000">
          <a:off x="7576081" y="414289"/>
          <a:ext cx="985335" cy="1639575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E9E2FA-42FE-4997-9229-8B0A70180BF4}">
      <dsp:nvSpPr>
        <dsp:cNvPr id="0" name=""/>
        <dsp:cNvSpPr/>
      </dsp:nvSpPr>
      <dsp:spPr>
        <a:xfrm>
          <a:off x="7411604" y="904169"/>
          <a:ext cx="1480218" cy="12974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5. </a:t>
          </a:r>
          <a:r>
            <a:rPr lang="th-TH" sz="1900" b="1" kern="1200" dirty="0" smtClean="0"/>
            <a:t>ยื่นเสนอผลงาน</a:t>
          </a:r>
          <a:endParaRPr lang="th-TH" sz="1900" kern="1200" dirty="0"/>
        </a:p>
      </dsp:txBody>
      <dsp:txXfrm>
        <a:off x="7411604" y="904169"/>
        <a:ext cx="1480218" cy="12974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EA1574-C041-4C1A-B973-661228256FB5}">
      <dsp:nvSpPr>
        <dsp:cNvPr id="0" name=""/>
        <dsp:cNvSpPr/>
      </dsp:nvSpPr>
      <dsp:spPr>
        <a:xfrm rot="5400000">
          <a:off x="-185966" y="189497"/>
          <a:ext cx="1239777" cy="867844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2000" kern="1200" dirty="0"/>
        </a:p>
      </dsp:txBody>
      <dsp:txXfrm rot="-5400000">
        <a:off x="1" y="437452"/>
        <a:ext cx="867844" cy="371933"/>
      </dsp:txXfrm>
    </dsp:sp>
    <dsp:sp modelId="{A5773DAE-10CC-4BA6-8B5D-94364F0E337C}">
      <dsp:nvSpPr>
        <dsp:cNvPr id="0" name=""/>
        <dsp:cNvSpPr/>
      </dsp:nvSpPr>
      <dsp:spPr>
        <a:xfrm rot="5400000">
          <a:off x="4145794" y="-3274419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900" kern="1200" dirty="0" smtClean="0"/>
            <a:t>จัดทำคู่มือปฏิบัติงานที่เป็นมาตรฐาน</a:t>
          </a:r>
          <a:endParaRPr lang="th-TH" sz="3900" kern="1200" dirty="0"/>
        </a:p>
      </dsp:txBody>
      <dsp:txXfrm rot="-5400000">
        <a:off x="867845" y="42869"/>
        <a:ext cx="7322416" cy="727177"/>
      </dsp:txXfrm>
    </dsp:sp>
    <dsp:sp modelId="{BD9B1291-1C3C-4E5C-81E5-11CD8A629994}">
      <dsp:nvSpPr>
        <dsp:cNvPr id="0" name=""/>
        <dsp:cNvSpPr/>
      </dsp:nvSpPr>
      <dsp:spPr>
        <a:xfrm rot="5400000">
          <a:off x="-185966" y="1282538"/>
          <a:ext cx="1239777" cy="867844"/>
        </a:xfrm>
        <a:prstGeom prst="chevron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2000" kern="1200" dirty="0"/>
        </a:p>
      </dsp:txBody>
      <dsp:txXfrm rot="-5400000">
        <a:off x="1" y="1530493"/>
        <a:ext cx="867844" cy="371933"/>
      </dsp:txXfrm>
    </dsp:sp>
    <dsp:sp modelId="{CC5128C8-10B6-401B-A90E-F87BE3666B26}">
      <dsp:nvSpPr>
        <dsp:cNvPr id="0" name=""/>
        <dsp:cNvSpPr/>
      </dsp:nvSpPr>
      <dsp:spPr>
        <a:xfrm rot="5400000">
          <a:off x="4145794" y="-2181378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900" kern="1200" dirty="0" smtClean="0"/>
            <a:t>การฝึกปฏิบัติจริง </a:t>
          </a:r>
          <a:r>
            <a:rPr lang="en-US" sz="3900" kern="1200" dirty="0" smtClean="0"/>
            <a:t>Learning by doing</a:t>
          </a:r>
          <a:endParaRPr lang="th-TH" sz="3900" kern="1200" dirty="0"/>
        </a:p>
      </dsp:txBody>
      <dsp:txXfrm rot="-5400000">
        <a:off x="867845" y="1135910"/>
        <a:ext cx="7322416" cy="727177"/>
      </dsp:txXfrm>
    </dsp:sp>
    <dsp:sp modelId="{FEB1E624-1F76-4C8C-901F-10A9658C168F}">
      <dsp:nvSpPr>
        <dsp:cNvPr id="0" name=""/>
        <dsp:cNvSpPr/>
      </dsp:nvSpPr>
      <dsp:spPr>
        <a:xfrm rot="5400000">
          <a:off x="-185966" y="2375579"/>
          <a:ext cx="1239777" cy="867844"/>
        </a:xfrm>
        <a:prstGeom prst="chevron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2000" kern="1200" dirty="0"/>
        </a:p>
      </dsp:txBody>
      <dsp:txXfrm rot="-5400000">
        <a:off x="1" y="2623534"/>
        <a:ext cx="867844" cy="371933"/>
      </dsp:txXfrm>
    </dsp:sp>
    <dsp:sp modelId="{CEE525C0-D9D9-4479-9CF8-F1BBCE51772B}">
      <dsp:nvSpPr>
        <dsp:cNvPr id="0" name=""/>
        <dsp:cNvSpPr/>
      </dsp:nvSpPr>
      <dsp:spPr>
        <a:xfrm rot="5400000">
          <a:off x="4145794" y="-1088336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900" kern="1200" dirty="0" smtClean="0"/>
            <a:t>การทำงานทดแทนกัน</a:t>
          </a:r>
          <a:endParaRPr lang="th-TH" sz="3900" kern="1200" dirty="0"/>
        </a:p>
      </dsp:txBody>
      <dsp:txXfrm rot="-5400000">
        <a:off x="867845" y="2228952"/>
        <a:ext cx="7322416" cy="727177"/>
      </dsp:txXfrm>
    </dsp:sp>
    <dsp:sp modelId="{0AFCBBC5-3642-46AF-810C-A50E43E718F5}">
      <dsp:nvSpPr>
        <dsp:cNvPr id="0" name=""/>
        <dsp:cNvSpPr/>
      </dsp:nvSpPr>
      <dsp:spPr>
        <a:xfrm rot="5400000">
          <a:off x="-185966" y="3468621"/>
          <a:ext cx="1239777" cy="867844"/>
        </a:xfrm>
        <a:prstGeom prst="chevron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2000" kern="1200"/>
        </a:p>
      </dsp:txBody>
      <dsp:txXfrm rot="-5400000">
        <a:off x="1" y="3716576"/>
        <a:ext cx="867844" cy="371933"/>
      </dsp:txXfrm>
    </dsp:sp>
    <dsp:sp modelId="{09771DA7-59A7-4BF9-94E6-8503FEE3182D}">
      <dsp:nvSpPr>
        <dsp:cNvPr id="0" name=""/>
        <dsp:cNvSpPr/>
      </dsp:nvSpPr>
      <dsp:spPr>
        <a:xfrm rot="5400000">
          <a:off x="4145794" y="4704"/>
          <a:ext cx="805855" cy="73617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3900" kern="1200" dirty="0" smtClean="0"/>
            <a:t>การสอนงานและมอบหมายงานด้วยระบบพี่เลี้ยง</a:t>
          </a:r>
          <a:endParaRPr lang="th-TH" sz="3900" kern="1200" dirty="0"/>
        </a:p>
      </dsp:txBody>
      <dsp:txXfrm rot="-5400000">
        <a:off x="867845" y="3321993"/>
        <a:ext cx="7322416" cy="7271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8" cy="496411"/>
          </a:xfrm>
          <a:prstGeom prst="rect">
            <a:avLst/>
          </a:prstGeom>
        </p:spPr>
        <p:txBody>
          <a:bodyPr vert="horz" lIns="91309" tIns="45655" rIns="91309" bIns="4565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8" cy="496411"/>
          </a:xfrm>
          <a:prstGeom prst="rect">
            <a:avLst/>
          </a:prstGeom>
        </p:spPr>
        <p:txBody>
          <a:bodyPr vert="horz" lIns="91309" tIns="45655" rIns="91309" bIns="45655" rtlCol="0"/>
          <a:lstStyle>
            <a:lvl1pPr algn="r">
              <a:defRPr sz="1200"/>
            </a:lvl1pPr>
          </a:lstStyle>
          <a:p>
            <a:fld id="{179EEAE8-19C9-433C-8476-B362065E802E}" type="datetimeFigureOut">
              <a:rPr lang="en-US" smtClean="0"/>
              <a:pPr/>
              <a:t>4/5/2018</a:t>
            </a:fld>
            <a:endParaRPr lang="en-US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9" tIns="45655" rIns="91309" bIns="45655" rtlCol="0" anchor="ctr"/>
          <a:lstStyle/>
          <a:p>
            <a:endParaRPr lang="en-US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769" y="4715908"/>
            <a:ext cx="5438140" cy="4467701"/>
          </a:xfrm>
          <a:prstGeom prst="rect">
            <a:avLst/>
          </a:prstGeom>
        </p:spPr>
        <p:txBody>
          <a:bodyPr vert="horz" lIns="91309" tIns="45655" rIns="91309" bIns="45655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2" y="9430092"/>
            <a:ext cx="2945658" cy="496411"/>
          </a:xfrm>
          <a:prstGeom prst="rect">
            <a:avLst/>
          </a:prstGeom>
        </p:spPr>
        <p:txBody>
          <a:bodyPr vert="horz" lIns="91309" tIns="45655" rIns="91309" bIns="4565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8" cy="496411"/>
          </a:xfrm>
          <a:prstGeom prst="rect">
            <a:avLst/>
          </a:prstGeom>
        </p:spPr>
        <p:txBody>
          <a:bodyPr vert="horz" lIns="91309" tIns="45655" rIns="91309" bIns="45655" rtlCol="0" anchor="b"/>
          <a:lstStyle>
            <a:lvl1pPr algn="r">
              <a:defRPr sz="1200"/>
            </a:lvl1pPr>
          </a:lstStyle>
          <a:p>
            <a:fld id="{CD684EC5-63C1-4CF5-AA6C-508011FF83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95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84EC5-63C1-4CF5-AA6C-508011FF838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684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รูปภาพ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39552" y="2924944"/>
            <a:ext cx="7772400" cy="1470025"/>
          </a:xfrm>
        </p:spPr>
        <p:txBody>
          <a:bodyPr/>
          <a:lstStyle>
            <a:lvl1pPr>
              <a:defRPr b="1">
                <a:latin typeface="TH Niramit AS" panose="02000506000000020004" pitchFamily="2" charset="-34"/>
                <a:cs typeface="TH Niramit AS" panose="02000506000000020004" pitchFamily="2" charset="-34"/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4581128"/>
            <a:ext cx="6400800" cy="1057672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tint val="75000"/>
                  </a:schemeClr>
                </a:solidFill>
                <a:latin typeface="TH Niramit AS" panose="02000506000000020004" pitchFamily="2" charset="-34"/>
                <a:cs typeface="TH Niramit AS" panose="02000506000000020004" pitchFamily="2" charset="-34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AE0C-5066-4B03-AD49-5FDDCA25A4BA}" type="datetime1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latin typeface="TH Niramit AS" panose="02000506000000020004" pitchFamily="2" charset="-34"/>
                <a:cs typeface="TH Niramit AS" panose="02000506000000020004" pitchFamily="2" charset="-34"/>
              </a:defRPr>
            </a:lvl1pPr>
          </a:lstStyle>
          <a:p>
            <a:fld id="{E348AD26-7DD0-4C18-9EC6-9C0F7EB99F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1673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0ED1B-FC4E-46C4-A5F3-0AE379350DDF}" type="datetime1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D26-7DD0-4C18-9EC6-9C0F7EB99F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3170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F2252-37A2-4CF2-899B-E85CD9FE16BE}" type="datetime1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D26-7DD0-4C18-9EC6-9C0F7EB99F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170504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รูปภาพ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TH Niramit AS" panose="02000506000000020004" pitchFamily="2" charset="-34"/>
                <a:cs typeface="TH Niramit AS" panose="02000506000000020004" pitchFamily="2" charset="-34"/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H Niramit AS" panose="02000506000000020004" pitchFamily="2" charset="-34"/>
                <a:cs typeface="TH Niramit AS" panose="02000506000000020004" pitchFamily="2" charset="-34"/>
              </a:defRPr>
            </a:lvl1pPr>
            <a:lvl2pPr>
              <a:defRPr>
                <a:latin typeface="TH Niramit AS" panose="02000506000000020004" pitchFamily="2" charset="-34"/>
                <a:cs typeface="TH Niramit AS" panose="02000506000000020004" pitchFamily="2" charset="-34"/>
              </a:defRPr>
            </a:lvl2pPr>
            <a:lvl3pPr>
              <a:defRPr>
                <a:latin typeface="TH Niramit AS" panose="02000506000000020004" pitchFamily="2" charset="-34"/>
                <a:cs typeface="TH Niramit AS" panose="02000506000000020004" pitchFamily="2" charset="-34"/>
              </a:defRPr>
            </a:lvl3pPr>
            <a:lvl4pPr>
              <a:defRPr>
                <a:latin typeface="TH Niramit AS" panose="02000506000000020004" pitchFamily="2" charset="-34"/>
                <a:cs typeface="TH Niramit AS" panose="02000506000000020004" pitchFamily="2" charset="-34"/>
              </a:defRPr>
            </a:lvl4pPr>
            <a:lvl5pPr>
              <a:defRPr>
                <a:latin typeface="TH Niramit AS" panose="02000506000000020004" pitchFamily="2" charset="-34"/>
                <a:cs typeface="TH Niramit AS" panose="02000506000000020004" pitchFamily="2" charset="-34"/>
              </a:defRPr>
            </a:lvl5pPr>
          </a:lstStyle>
          <a:p>
            <a:pPr lvl="0"/>
            <a:r>
              <a:rPr lang="th-TH" dirty="0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dirty="0" smtClean="0"/>
              <a:t>ระดับที่สอง</a:t>
            </a:r>
          </a:p>
          <a:p>
            <a:pPr lvl="2"/>
            <a:r>
              <a:rPr lang="th-TH" dirty="0" smtClean="0"/>
              <a:t>ระดับที่สาม</a:t>
            </a:r>
          </a:p>
          <a:p>
            <a:pPr lvl="3"/>
            <a:r>
              <a:rPr lang="th-TH" dirty="0" smtClean="0"/>
              <a:t>ระดับที่สี่</a:t>
            </a:r>
          </a:p>
          <a:p>
            <a:pPr lvl="4"/>
            <a:r>
              <a:rPr lang="th-TH" dirty="0" smtClean="0"/>
              <a:t>ระดับที่ห้า</a:t>
            </a:r>
            <a:endParaRPr lang="en-US" dirty="0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C00F-7825-43C3-988B-A0F5078ED9BA}" type="datetime1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latin typeface="TH Niramit AS" panose="02000506000000020004" pitchFamily="2" charset="-34"/>
                <a:cs typeface="TH Niramit AS" panose="02000506000000020004" pitchFamily="2" charset="-34"/>
              </a:defRPr>
            </a:lvl1pPr>
          </a:lstStyle>
          <a:p>
            <a:fld id="{E348AD26-7DD0-4C18-9EC6-9C0F7EB99F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7588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58C91-AAB5-4C7B-B8D2-12170FBEF785}" type="datetime1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D26-7DD0-4C18-9EC6-9C0F7EB99F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212464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A61FC-EFD9-4578-9632-5CD46C74D861}" type="datetime1">
              <a:rPr lang="en-US" smtClean="0"/>
              <a:pPr/>
              <a:t>4/5/2018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D26-7DD0-4C18-9EC6-9C0F7EB99F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877023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0DEF-4E15-482A-8B13-C5EA98299599}" type="datetime1">
              <a:rPr lang="en-US" smtClean="0"/>
              <a:pPr/>
              <a:t>4/5/2018</a:t>
            </a:fld>
            <a:endParaRPr lang="en-US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D26-7DD0-4C18-9EC6-9C0F7EB99F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53220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134B0-9D7E-4FDA-8B91-A5F65A54FB7F}" type="datetime1">
              <a:rPr lang="en-US" smtClean="0"/>
              <a:pPr/>
              <a:t>4/5/2018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D26-7DD0-4C18-9EC6-9C0F7EB99F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27187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7052C-DD82-4695-8FE0-43A2C5414D9C}" type="datetime1">
              <a:rPr lang="en-US" smtClean="0"/>
              <a:pPr/>
              <a:t>4/5/2018</a:t>
            </a:fld>
            <a:endParaRPr lang="en-US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D26-7DD0-4C18-9EC6-9C0F7EB99F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66333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733C2-BBD4-49A7-A28E-47E1C42D1012}" type="datetime1">
              <a:rPr lang="en-US" smtClean="0"/>
              <a:pPr/>
              <a:t>4/5/2018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D26-7DD0-4C18-9EC6-9C0F7EB99F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99044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578AD-ADD0-45D8-B507-CE844D6416BE}" type="datetime1">
              <a:rPr lang="en-US" smtClean="0"/>
              <a:pPr/>
              <a:t>4/5/2018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D26-7DD0-4C18-9EC6-9C0F7EB99F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8661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EAB4D-5D79-4E78-9941-E8282BA4C5C5}" type="datetime1">
              <a:rPr lang="en-US" smtClean="0"/>
              <a:pPr/>
              <a:t>4/5/2018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8AD26-7DD0-4C18-9EC6-9C0F7EB99F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003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slide" Target="slide3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D26-7DD0-4C18-9EC6-9C0F7EB99FE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1704" y="3356992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 smtClean="0">
                <a:latin typeface="TH Niramit AS" pitchFamily="2" charset="-34"/>
                <a:cs typeface="TH Niramit AS" pitchFamily="2" charset="-34"/>
              </a:rPr>
              <a:t>สรุปผลการแลกเปลี่ยนเรียนรู้</a:t>
            </a:r>
          </a:p>
          <a:p>
            <a:pPr algn="ctr"/>
            <a:r>
              <a:rPr lang="th-TH" sz="3200" b="1" dirty="0" smtClean="0">
                <a:latin typeface="TH Niramit AS" pitchFamily="2" charset="-34"/>
                <a:cs typeface="TH Niramit AS" pitchFamily="2" charset="-34"/>
              </a:rPr>
              <a:t>กลุ่ม </a:t>
            </a:r>
            <a:r>
              <a:rPr lang="en-US" sz="3200" b="1" dirty="0" smtClean="0">
                <a:latin typeface="TH Niramit AS" pitchFamily="2" charset="-34"/>
                <a:cs typeface="TH Niramit AS" pitchFamily="2" charset="-34"/>
              </a:rPr>
              <a:t>2 </a:t>
            </a:r>
            <a:r>
              <a:rPr lang="th-TH" sz="3200" b="1" dirty="0" smtClean="0">
                <a:latin typeface="TH Niramit AS" pitchFamily="2" charset="-34"/>
                <a:cs typeface="TH Niramit AS" pitchFamily="2" charset="-34"/>
              </a:rPr>
              <a:t>การพัฒนา </a:t>
            </a:r>
            <a:r>
              <a:rPr lang="en-US" sz="3200" b="1" dirty="0" smtClean="0">
                <a:latin typeface="TH Niramit AS" pitchFamily="2" charset="-34"/>
                <a:cs typeface="TH Niramit AS" pitchFamily="2" charset="-34"/>
              </a:rPr>
              <a:t>Successor </a:t>
            </a:r>
            <a:r>
              <a:rPr lang="th-TH" sz="3200" b="1" dirty="0" smtClean="0">
                <a:latin typeface="TH Niramit AS" pitchFamily="2" charset="-34"/>
                <a:cs typeface="TH Niramit AS" pitchFamily="2" charset="-34"/>
              </a:rPr>
              <a:t>เพื่อสนับสนุนการสร้างคุณภาพอุดมศึกษา</a:t>
            </a:r>
            <a:endParaRPr lang="th-TH" sz="3200" b="1" dirty="0"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877" y="249289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 b="1" dirty="0" smtClean="0">
                <a:latin typeface="TH Niramit AS" pitchFamily="2" charset="-34"/>
                <a:cs typeface="TH Niramit AS" pitchFamily="2" charset="-34"/>
              </a:rPr>
              <a:t>โครงการสัมมนาเครือข่ายองค์กรการเรียนรู้ เพื่อการพัฒนาคุณภาพมาตรฐานการศึกษา </a:t>
            </a:r>
            <a:r>
              <a:rPr lang="en-US" sz="2000" b="1" dirty="0" err="1" smtClean="0">
                <a:latin typeface="TH Niramit AS" pitchFamily="2" charset="-34"/>
                <a:cs typeface="TH Niramit AS" pitchFamily="2" charset="-34"/>
              </a:rPr>
              <a:t>Mini_UKM</a:t>
            </a:r>
            <a:r>
              <a:rPr lang="en-US" sz="2000" b="1" dirty="0" smtClean="0">
                <a:latin typeface="TH Niramit AS" pitchFamily="2" charset="-34"/>
                <a:cs typeface="TH Niramit AS" pitchFamily="2" charset="-34"/>
              </a:rPr>
              <a:t> </a:t>
            </a:r>
            <a:r>
              <a:rPr lang="th-TH" sz="2000" b="1" dirty="0" smtClean="0">
                <a:latin typeface="TH Niramit AS" pitchFamily="2" charset="-34"/>
                <a:cs typeface="TH Niramit AS" pitchFamily="2" charset="-34"/>
              </a:rPr>
              <a:t>ครั้งที่ 18</a:t>
            </a:r>
          </a:p>
          <a:p>
            <a:pPr algn="ctr"/>
            <a:r>
              <a:rPr lang="th-TH" sz="2000" b="1" dirty="0" smtClean="0">
                <a:latin typeface="TH Niramit AS" pitchFamily="2" charset="-34"/>
                <a:cs typeface="TH Niramit AS" pitchFamily="2" charset="-34"/>
              </a:rPr>
              <a:t>วันที่ 4-5 เมษายน 2561 มหาวิทยาลัยราชภัฏสวนสุนันทา</a:t>
            </a:r>
            <a:endParaRPr lang="th-TH" sz="2000" b="1" dirty="0">
              <a:latin typeface="TH Niramit AS" pitchFamily="2" charset="-34"/>
              <a:cs typeface="TH Niramit AS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330974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h-TH" dirty="0"/>
              <a:t>เส้นทางความก้าวหน้าในสายอาชีพและวิชาชีพ (</a:t>
            </a:r>
            <a:r>
              <a:rPr lang="en-US" dirty="0"/>
              <a:t>Career Path)</a:t>
            </a:r>
            <a:endParaRPr lang="th-TH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7958589"/>
              </p:ext>
            </p:extLst>
          </p:nvPr>
        </p:nvGraphicFramePr>
        <p:xfrm>
          <a:off x="89287" y="1619672"/>
          <a:ext cx="8892480" cy="4736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D26-7DD0-4C18-9EC6-9C0F7EB99FE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5-Point Star 7">
            <a:hlinkClick r:id="rId7" action="ppaction://hlinksldjump"/>
          </p:cNvPr>
          <p:cNvSpPr/>
          <p:nvPr/>
        </p:nvSpPr>
        <p:spPr>
          <a:xfrm>
            <a:off x="5580112" y="2348880"/>
            <a:ext cx="576064" cy="504056"/>
          </a:xfrm>
          <a:prstGeom prst="star5">
            <a:avLst/>
          </a:prstGeom>
          <a:gradFill>
            <a:gsLst>
              <a:gs pos="0">
                <a:srgbClr val="FFC000"/>
              </a:gs>
              <a:gs pos="80000">
                <a:schemeClr val="accent6">
                  <a:shade val="93000"/>
                  <a:satMod val="130000"/>
                </a:schemeClr>
              </a:gs>
              <a:gs pos="100000">
                <a:schemeClr val="accent6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38237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110" y="798513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th-TH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เทคนิคการจัดเตรียมเอกสารและแฟ้ม</a:t>
            </a:r>
            <a:r>
              <a:rPr lang="th-TH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สะสมผลงาน</a:t>
            </a:r>
            <a:br>
              <a:rPr lang="th-TH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h-TH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1513"/>
            <a:ext cx="8229600" cy="4184650"/>
          </a:xfrm>
        </p:spPr>
        <p:txBody>
          <a:bodyPr/>
          <a:lstStyle/>
          <a:p>
            <a:r>
              <a:rPr lang="th-TH" b="1" dirty="0"/>
              <a:t>ศึกษาวิธีการทำเอกสารตามรูปแบบที่กำหนด</a:t>
            </a:r>
          </a:p>
          <a:p>
            <a:r>
              <a:rPr lang="th-TH" b="1" dirty="0" smtClean="0"/>
              <a:t>จัดทำเอกสารประกอบการเข้าสู่ตำแหน่งให้เป็นระบบ มีการจัดหมวดหมู่ให้ชัดเจน</a:t>
            </a:r>
          </a:p>
          <a:p>
            <a:r>
              <a:rPr lang="th-TH" b="1" dirty="0" smtClean="0"/>
              <a:t>ต้องมีการสรุปข้อมูลอ้างอิงให้เป็นระบบ ถูกต้องและครบถ้วน</a:t>
            </a:r>
          </a:p>
          <a:p>
            <a:endParaRPr lang="th-TH" b="1" dirty="0" smtClean="0"/>
          </a:p>
          <a:p>
            <a:endParaRPr lang="th-TH" b="1" dirty="0" smtClean="0"/>
          </a:p>
          <a:p>
            <a:endParaRPr lang="th-TH" b="1" dirty="0" smtClean="0"/>
          </a:p>
          <a:p>
            <a:endParaRPr lang="th-TH" b="1" dirty="0" smtClean="0"/>
          </a:p>
          <a:p>
            <a:endParaRPr lang="th-TH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D26-7DD0-4C18-9EC6-9C0F7EB99FE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1384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 smtClean="0"/>
              <a:t>เทคนิคการวางตัวบุคคลเพื่อทดแทนตำแหน่งใดตำแหน่งหนึ่งด้วยระบบถ่ายทอดงาน</a:t>
            </a:r>
            <a:endParaRPr lang="th-TH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535369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D26-7DD0-4C18-9EC6-9C0F7EB99FE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4940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>
            <a:normAutofit/>
          </a:bodyPr>
          <a:lstStyle/>
          <a:p>
            <a:r>
              <a:rPr lang="th-TH" sz="6600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Fah kwang" pitchFamily="2" charset="-34"/>
                <a:cs typeface="TH Fah kwang" pitchFamily="2" charset="-34"/>
              </a:rPr>
              <a:t>จบการนำเสนอ</a:t>
            </a:r>
            <a:endParaRPr lang="th-TH" sz="6600" dirty="0">
              <a:solidFill>
                <a:srgbClr val="00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Fah kwang" pitchFamily="2" charset="-34"/>
              <a:cs typeface="TH Fah kwang" pitchFamily="2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D26-7DD0-4C18-9EC6-9C0F7EB99FE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9799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1563</TotalTime>
  <Words>185</Words>
  <Application>Microsoft Office PowerPoint</Application>
  <PresentationFormat>On-screen Show (4:3)</PresentationFormat>
  <Paragraphs>29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Angsana New</vt:lpstr>
      <vt:lpstr>Arial</vt:lpstr>
      <vt:lpstr>Calibri</vt:lpstr>
      <vt:lpstr>Cordia New</vt:lpstr>
      <vt:lpstr>TH Fah kwang</vt:lpstr>
      <vt:lpstr>TH Niramit AS</vt:lpstr>
      <vt:lpstr>ชุดรูปแบบของ Office</vt:lpstr>
      <vt:lpstr>PowerPoint Presentation</vt:lpstr>
      <vt:lpstr>เส้นทางความก้าวหน้าในสายอาชีพและวิชาชีพ (Career Path)</vt:lpstr>
      <vt:lpstr>เทคนิคการจัดเตรียมเอกสารและแฟ้มสะสมผลงาน </vt:lpstr>
      <vt:lpstr>เทคนิคการวางตัวบุคคลเพื่อทดแทนตำแหน่งใดตำแหน่งหนึ่งด้วยระบบถ่ายทอดงาน</vt:lpstr>
      <vt:lpstr>จบการนำเสนอ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waew</dc:creator>
  <cp:lastModifiedBy>Asus581101</cp:lastModifiedBy>
  <cp:revision>304</cp:revision>
  <cp:lastPrinted>2017-08-17T11:40:14Z</cp:lastPrinted>
  <dcterms:created xsi:type="dcterms:W3CDTF">2016-02-06T08:38:49Z</dcterms:created>
  <dcterms:modified xsi:type="dcterms:W3CDTF">2018-04-05T02:49:24Z</dcterms:modified>
</cp:coreProperties>
</file>